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66" r:id="rId3"/>
    <p:sldId id="259" r:id="rId4"/>
    <p:sldId id="265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1979-6ECA-4972-9901-05980A83E879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94832-6F62-454B-9C1C-D9620BA9F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1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F5BE-9261-48B5-8EB1-1454B04260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3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F5BE-9261-48B5-8EB1-1454B04260C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7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F5BE-9261-48B5-8EB1-1454B04260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2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F5BE-9261-48B5-8EB1-1454B04260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97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F5BE-9261-48B5-8EB1-1454B04260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7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A370-9A60-4545-B0CD-683825C4838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1BB3-E8AF-423A-A0A6-ED842A8C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1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A370-9A60-4545-B0CD-683825C4838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1BB3-E8AF-423A-A0A6-ED842A8C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93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A370-9A60-4545-B0CD-683825C4838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1BB3-E8AF-423A-A0A6-ED842A8C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8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A370-9A60-4545-B0CD-683825C4838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1BB3-E8AF-423A-A0A6-ED842A8C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1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A370-9A60-4545-B0CD-683825C4838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1BB3-E8AF-423A-A0A6-ED842A8C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1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A370-9A60-4545-B0CD-683825C4838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1BB3-E8AF-423A-A0A6-ED842A8C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0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A370-9A60-4545-B0CD-683825C4838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1BB3-E8AF-423A-A0A6-ED842A8C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9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A370-9A60-4545-B0CD-683825C4838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1BB3-E8AF-423A-A0A6-ED842A8C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0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A370-9A60-4545-B0CD-683825C4838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1BB3-E8AF-423A-A0A6-ED842A8C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A370-9A60-4545-B0CD-683825C4838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1BB3-E8AF-423A-A0A6-ED842A8C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8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A370-9A60-4545-B0CD-683825C4838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1BB3-E8AF-423A-A0A6-ED842A8C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9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A370-9A60-4545-B0CD-683825C4838B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01BB3-E8AF-423A-A0A6-ED842A8C4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2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847528" y="634051"/>
            <a:ext cx="8648808" cy="0"/>
          </a:xfrm>
          <a:prstGeom prst="line">
            <a:avLst/>
          </a:prstGeom>
          <a:ln w="57150">
            <a:solidFill>
              <a:srgbClr val="447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56" y="188641"/>
            <a:ext cx="1876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3" y="3295650"/>
            <a:ext cx="1400175" cy="133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689" y="3295650"/>
            <a:ext cx="1400175" cy="133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539628" y="3322315"/>
            <a:ext cx="522829" cy="961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349" y="1000187"/>
            <a:ext cx="7199871" cy="4107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48927" y="5259042"/>
            <a:ext cx="8644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Оплата коммунальных платежей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ПримСоцЛ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йн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847528" y="634051"/>
            <a:ext cx="8648808" cy="0"/>
          </a:xfrm>
          <a:prstGeom prst="line">
            <a:avLst/>
          </a:prstGeom>
          <a:ln w="57150">
            <a:solidFill>
              <a:srgbClr val="447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842220" y="98579"/>
            <a:ext cx="6774060" cy="576063"/>
          </a:xfrm>
        </p:spPr>
        <p:txBody>
          <a:bodyPr anchor="ctr"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Интерфейс</a:t>
            </a:r>
            <a:endParaRPr lang="ru-RU" sz="2400" b="1" dirty="0">
              <a:solidFill>
                <a:srgbClr val="447C5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56" y="188641"/>
            <a:ext cx="1876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3" y="3295650"/>
            <a:ext cx="1400175" cy="133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689" y="3295650"/>
            <a:ext cx="1400175" cy="133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539628" y="3322315"/>
            <a:ext cx="522829" cy="961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689" y="1005016"/>
            <a:ext cx="2899618" cy="5428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930" y="1005016"/>
            <a:ext cx="2902262" cy="542873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992130" y="4431957"/>
            <a:ext cx="914400" cy="4118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847528" y="634051"/>
            <a:ext cx="8648808" cy="0"/>
          </a:xfrm>
          <a:prstGeom prst="line">
            <a:avLst/>
          </a:prstGeom>
          <a:ln w="57150">
            <a:solidFill>
              <a:srgbClr val="447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842220" y="98579"/>
            <a:ext cx="6774060" cy="576063"/>
          </a:xfrm>
        </p:spPr>
        <p:txBody>
          <a:bodyPr anchor="ctr">
            <a:noAutofit/>
          </a:bodyPr>
          <a:lstStyle/>
          <a:p>
            <a:pPr algn="l"/>
            <a:r>
              <a:rPr lang="ru-RU" sz="2400" b="1" dirty="0" smtClean="0">
                <a:solidFill>
                  <a:srgbClr val="447C51"/>
                </a:solidFill>
              </a:rPr>
              <a:t>Оплата коммунальных платежей</a:t>
            </a:r>
            <a:endParaRPr lang="ru-RU" sz="2400" b="1" dirty="0">
              <a:solidFill>
                <a:srgbClr val="447C5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56" y="188641"/>
            <a:ext cx="1876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3" y="3295650"/>
            <a:ext cx="1400175" cy="133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689" y="3295650"/>
            <a:ext cx="1400175" cy="133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539628" y="3322315"/>
            <a:ext cx="522829" cy="961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36613" t="8000" r="37400" b="9401"/>
          <a:stretch/>
        </p:blipFill>
        <p:spPr>
          <a:xfrm>
            <a:off x="7974228" y="1506471"/>
            <a:ext cx="2729538" cy="48800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327" y="1506471"/>
            <a:ext cx="2613731" cy="49597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31091" y="747096"/>
            <a:ext cx="895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разделе «Квартплата» есть возможность поиска Поставщика услуг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наименованию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или по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ИНН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507480" y="1506471"/>
            <a:ext cx="2694927" cy="5045508"/>
            <a:chOff x="1507480" y="1506471"/>
            <a:chExt cx="2694927" cy="5045508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7480" y="1506471"/>
              <a:ext cx="2694927" cy="5045508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2130013" y="3657600"/>
              <a:ext cx="761468" cy="84026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962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847528" y="634051"/>
            <a:ext cx="8648808" cy="0"/>
          </a:xfrm>
          <a:prstGeom prst="line">
            <a:avLst/>
          </a:prstGeom>
          <a:ln w="57150">
            <a:solidFill>
              <a:srgbClr val="447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842220" y="98579"/>
            <a:ext cx="6774060" cy="576063"/>
          </a:xfrm>
        </p:spPr>
        <p:txBody>
          <a:bodyPr anchor="ctr">
            <a:noAutofit/>
          </a:bodyPr>
          <a:lstStyle/>
          <a:p>
            <a:pPr algn="l"/>
            <a:r>
              <a:rPr lang="ru-RU" sz="2400" b="1" dirty="0" smtClean="0">
                <a:solidFill>
                  <a:srgbClr val="447C51"/>
                </a:solidFill>
              </a:rPr>
              <a:t>Оплата коммунальных платежей</a:t>
            </a:r>
            <a:endParaRPr lang="ru-RU" sz="2400" b="1" dirty="0">
              <a:solidFill>
                <a:srgbClr val="447C5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56" y="188641"/>
            <a:ext cx="1876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3" y="3295650"/>
            <a:ext cx="1400175" cy="133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689" y="3295650"/>
            <a:ext cx="1400175" cy="133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539628" y="3322315"/>
            <a:ext cx="522829" cy="96154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515537" y="1405694"/>
            <a:ext cx="2717912" cy="4901762"/>
            <a:chOff x="6985686" y="1005016"/>
            <a:chExt cx="2975621" cy="542873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61689" y="1005016"/>
              <a:ext cx="2899618" cy="5428735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6985686" y="5371070"/>
              <a:ext cx="864973" cy="10214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14615" y="764704"/>
            <a:ext cx="895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разделе «Услуги по адресу» удобный поиск по адресу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проживания 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967" y="1405694"/>
            <a:ext cx="2405577" cy="4846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6128" y="1431786"/>
            <a:ext cx="2408680" cy="48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847528" y="634051"/>
            <a:ext cx="8648808" cy="0"/>
          </a:xfrm>
          <a:prstGeom prst="line">
            <a:avLst/>
          </a:prstGeom>
          <a:ln w="57150">
            <a:solidFill>
              <a:srgbClr val="447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842220" y="98579"/>
            <a:ext cx="6774060" cy="576063"/>
          </a:xfrm>
        </p:spPr>
        <p:txBody>
          <a:bodyPr anchor="ctr">
            <a:noAutofit/>
          </a:bodyPr>
          <a:lstStyle/>
          <a:p>
            <a:pPr algn="l"/>
            <a:r>
              <a:rPr lang="ru-RU" sz="2400" b="1" dirty="0" smtClean="0">
                <a:solidFill>
                  <a:srgbClr val="447C51"/>
                </a:solidFill>
              </a:rPr>
              <a:t>Оплата коммунальных платежей</a:t>
            </a:r>
            <a:endParaRPr lang="ru-RU" sz="2400" b="1" dirty="0">
              <a:solidFill>
                <a:srgbClr val="447C5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256" y="188641"/>
            <a:ext cx="1876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3" y="3295650"/>
            <a:ext cx="1400175" cy="133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689" y="3295650"/>
            <a:ext cx="1400175" cy="133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539628" y="3322315"/>
            <a:ext cx="522829" cy="961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6866" y="1076538"/>
            <a:ext cx="95888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Мобильном приложении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ПримСоцЛ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йн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можно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оплатить: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1400" b="1" dirty="0" smtClean="0">
                <a:solidFill>
                  <a:schemeClr val="bg1"/>
                </a:solidFill>
              </a:rPr>
              <a:t>1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- Все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виды услуг ЖКХ: электричество, воду, вывоз мусора, домофон, капитальный ремонт и т.д.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1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	- Другие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виды услуг: детский сад,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обучение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в вузе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налоги ФНС, штрафы ГИБДД, госпошлины, телефон, интернет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ТВ, взносы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за дачный участок и многое другое.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56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60</Words>
  <Application>Microsoft Office PowerPoint</Application>
  <PresentationFormat>Широкоэкранный</PresentationFormat>
  <Paragraphs>18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Интерфейс</vt:lpstr>
      <vt:lpstr>Оплата коммунальных платежей</vt:lpstr>
      <vt:lpstr>Оплата коммунальных платежей</vt:lpstr>
      <vt:lpstr>Оплата коммунальных платежей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Бурдукова Мария Леонидовна</dc:creator>
  <cp:lastModifiedBy>Бурдукова Мария Леонидовна</cp:lastModifiedBy>
  <cp:revision>22</cp:revision>
  <dcterms:created xsi:type="dcterms:W3CDTF">2020-12-31T02:02:25Z</dcterms:created>
  <dcterms:modified xsi:type="dcterms:W3CDTF">2021-01-26T13:43:06Z</dcterms:modified>
</cp:coreProperties>
</file>